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3056B91-9403-4B70-A29A-FFD46FD83B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920438-BCDB-44B8-8A54-4BF84CE35F5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3E088-B7E7-4509-8002-2AC1789996B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759FB4-6D89-42AB-9389-CF8836C97B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C96CA7-6DD5-46BA-B9C7-A125A13CB9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2F867-F34E-4157-BB5E-897EBCA2D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53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DCAAB-6165-4A89-AD28-79CFFB530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D69BDA-123E-4C58-A598-4B9CC4FD9C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640D6-3C32-4603-8D07-C8F1AF05F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A1D55-890A-4576-966C-F20F52857E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3495-4317-47F6-B471-1809C942F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DB982-2992-49A3-BEA8-40011F96A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D937-49DF-4E84-8F8C-7FFB8184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9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B1871-833F-4EA2-A545-B1839ECA2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1356E4-FD9A-4676-9200-876F32002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346BB7-B237-4141-B81B-96C5F89D7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11FC04-DD89-486B-BD7C-A66BDFBE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A1D55-890A-4576-966C-F20F52857E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D4C16-1B25-4298-96DF-617961B85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0344F9-D8D3-4CDA-94A4-5F038EB4A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D937-49DF-4E84-8F8C-7FFB8184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0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2886C-82CB-4888-B280-F55F2F106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2FB2E-6D33-4502-A367-240472685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FD14A-B357-45F1-92D7-179F599DA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A1D55-890A-4576-966C-F20F52857E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7ABDC-950C-4961-B51C-98D9D03A5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570A7-1458-4B6C-AEF7-91725CCEE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D937-49DF-4E84-8F8C-7FFB8184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48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6EED56-D691-4257-98B6-F519500C0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E77FF0-DBF9-4396-899F-FBE93F8195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673BE-9636-4DE7-8F19-FBE2BF801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A1D55-890A-4576-966C-F20F52857E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9EB9F-1388-4C26-9E98-F77809CCC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542BA-1E82-4A95-B09F-D87F0DC2A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D937-49DF-4E84-8F8C-7FFB8184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05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23A01-2C95-4125-BFFE-21BD3938B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634878-23B7-40EC-A7E4-BD61C735A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A1D55-890A-4576-966C-F20F52857E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51E718-4C14-4652-9234-C707FED2D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C5ADD5-DB25-4D26-B87C-66DB214F7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D937-49DF-4E84-8F8C-7FFB818426D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FA46D4-39AA-4A92-AC95-BFD797904E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4"/>
            <a:ext cx="10515600" cy="1945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5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618DA-50DA-4500-8199-CA6585588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EF621-03CF-4377-8316-6EAADB97D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62032-9908-4C6F-B441-C9B5E9253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A1D55-890A-4576-966C-F20F52857E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36A68-F1B9-47FE-8E25-FC482BAF4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1EC00-2CE7-4E3B-B2A7-048A58AA6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D937-49DF-4E84-8F8C-7FFB8184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8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71EB-BC19-4110-A890-765791DA9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59ABC-CD25-40B1-9EC7-58D48A094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10C85-D5AF-4BB1-BE5B-DA46B0A8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A1D55-890A-4576-966C-F20F52857E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78236-C6CF-4171-B332-63249B0D8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2888D-D308-4892-BA27-72453A196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D937-49DF-4E84-8F8C-7FFB8184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7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81909-48D6-4CD2-B5B5-D83D2D63D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DACCE-335D-4B38-9704-CC20951FB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B2E53B-9DF6-4453-B27C-7434DEB9C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15C28-7A6E-465F-A923-BD53F1BD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A1D55-890A-4576-966C-F20F52857E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E36A6-8685-4355-9928-4A949A0C7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FAF0D-A561-4EC4-9974-1107E6392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D937-49DF-4E84-8F8C-7FFB8184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7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9D98C-44CC-49BD-BC66-898B3B93A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6D9A1B-CF64-4635-93F2-6EE023454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BCE5D4-8E87-4F43-A90C-1DD0C75E1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1807BB-8315-4AAD-88A8-9545035DEE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D9ED36-E97A-43C5-B2AC-4272D765DE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652F5C-4B92-46E8-BD69-FE9EBD1D1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A1D55-890A-4576-966C-F20F52857E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11A5F6-7CF2-4BB4-8187-D2C6967A7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5411AF-751D-48E6-86A2-E0D0784F2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D937-49DF-4E84-8F8C-7FFB8184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53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F21B9-7CB5-4115-A1F2-88FD9FD9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A6BE70-0691-4E51-ACDD-3DD7E28C9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A1D55-890A-4576-966C-F20F52857E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2E28A8-00A1-4DBB-B7E5-D504A5861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CDFCF4-CFAA-4D6B-B009-2BAC1AC48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D937-49DF-4E84-8F8C-7FFB8184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3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FF9360-022A-4F87-BCA1-77E39B6E4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A1D55-890A-4576-966C-F20F52857E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24D971-A68A-4E62-A683-201B02212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D709D-2003-4596-BDDB-6C6136469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D937-49DF-4E84-8F8C-7FFB8184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2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73584-21B4-45EC-ACCE-D5ABA66CD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4401-0216-41CD-8197-D733EBA36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D8B9C4-2077-4673-9AFF-300BF5B51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1D9168-716E-4480-A842-94B1F5A4D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A1D55-890A-4576-966C-F20F52857E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97F58E-3D79-479A-BBD2-430D5F233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F59C40-FD80-42AA-A2F8-8823B8FC2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D937-49DF-4E84-8F8C-7FFB8184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8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877628-C06B-4E8D-A60E-727E20CC1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E889F-9CFF-484A-8AA2-78B56B348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58DE4-7238-4D20-BC8E-AB52AE53FC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A1D55-890A-4576-966C-F20F52857E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74496-7A5B-483D-B5C6-675A0CA4DD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860FC-7A3D-46EE-BA3B-E08E671F4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6D937-49DF-4E84-8F8C-7FFB8184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E992C-38C5-4839-9994-27B198605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9187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7DF95D-34A3-4F5E-B237-1D98BB07CE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Roadmap to 21</a:t>
            </a:r>
            <a:r>
              <a:rPr lang="en-US" sz="3200" baseline="30000" dirty="0"/>
              <a:t>st</a:t>
            </a:r>
            <a:r>
              <a:rPr lang="en-US" sz="3200" dirty="0"/>
              <a:t> Century Public Health Data Infrastructure</a:t>
            </a:r>
          </a:p>
          <a:p>
            <a:r>
              <a:rPr lang="en-US" sz="3200" dirty="0"/>
              <a:t>November 19, 2020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168D0AC-A3F6-4275-BD81-ED42CFCB6C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056" y="1106647"/>
            <a:ext cx="9228944" cy="170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90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F966C41-20C1-4E51-8486-593B7237B755}"/>
              </a:ext>
            </a:extLst>
          </p:cNvPr>
          <p:cNvSpPr txBox="1"/>
          <p:nvPr/>
        </p:nvSpPr>
        <p:spPr>
          <a:xfrm>
            <a:off x="746760" y="2679895"/>
            <a:ext cx="10698480" cy="341632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/>
              <a:t>Featuring:</a:t>
            </a:r>
          </a:p>
          <a:p>
            <a:endParaRPr lang="en-US" dirty="0"/>
          </a:p>
          <a:p>
            <a:r>
              <a:rPr lang="en-US" dirty="0"/>
              <a:t>Janet Hamilton, MPH</a:t>
            </a:r>
          </a:p>
          <a:p>
            <a:r>
              <a:rPr lang="en-US" dirty="0"/>
              <a:t>Executive Director, CSTE</a:t>
            </a:r>
          </a:p>
          <a:p>
            <a:endParaRPr lang="en-US" dirty="0"/>
          </a:p>
          <a:p>
            <a:r>
              <a:rPr lang="en-US" dirty="0"/>
              <a:t>Shawna Webster, CAE</a:t>
            </a:r>
          </a:p>
          <a:p>
            <a:r>
              <a:rPr lang="en-US" dirty="0"/>
              <a:t>Executive Director, NAPHSIS</a:t>
            </a:r>
          </a:p>
          <a:p>
            <a:endParaRPr lang="en-US" dirty="0"/>
          </a:p>
          <a:p>
            <a:r>
              <a:rPr lang="en-US" dirty="0"/>
              <a:t>Anne </a:t>
            </a:r>
            <a:r>
              <a:rPr lang="en-US" dirty="0" err="1"/>
              <a:t>Schuchat</a:t>
            </a:r>
            <a:r>
              <a:rPr lang="en-US" dirty="0"/>
              <a:t>, MD</a:t>
            </a:r>
          </a:p>
          <a:p>
            <a:r>
              <a:rPr lang="en-US" dirty="0"/>
              <a:t>Principal Deputy Director, CDC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Georges Benjamin, MD</a:t>
            </a:r>
          </a:p>
          <a:p>
            <a:r>
              <a:rPr lang="en-US" dirty="0"/>
              <a:t>Executive Director, APHA</a:t>
            </a:r>
          </a:p>
          <a:p>
            <a:endParaRPr lang="en-US" dirty="0"/>
          </a:p>
          <a:p>
            <a:r>
              <a:rPr lang="en-US" dirty="0"/>
              <a:t>Dick Flanigan</a:t>
            </a:r>
          </a:p>
          <a:p>
            <a:r>
              <a:rPr lang="en-US" dirty="0"/>
              <a:t>Senior Vice President, Cerner</a:t>
            </a:r>
          </a:p>
          <a:p>
            <a:endParaRPr lang="en-US" dirty="0"/>
          </a:p>
          <a:p>
            <a:r>
              <a:rPr lang="en-US" dirty="0" smtClean="0"/>
              <a:t>Moderator: Tom </a:t>
            </a:r>
            <a:r>
              <a:rPr lang="en-US" dirty="0"/>
              <a:t>Leary, MA CAE</a:t>
            </a:r>
          </a:p>
          <a:p>
            <a:r>
              <a:rPr lang="en-US" dirty="0" smtClean="0"/>
              <a:t>Senior Vice President, HIMSS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43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6B1760E-4143-4902-9CE2-744549B33E01}"/>
              </a:ext>
            </a:extLst>
          </p:cNvPr>
          <p:cNvSpPr txBox="1"/>
          <p:nvPr/>
        </p:nvSpPr>
        <p:spPr>
          <a:xfrm>
            <a:off x="851095" y="2672862"/>
            <a:ext cx="993882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alibri (Body)"/>
              </a:rPr>
              <a:t>Briefing </a:t>
            </a:r>
            <a:r>
              <a:rPr lang="en-US" sz="3600" dirty="0">
                <a:latin typeface="Calibri (Body)"/>
              </a:rPr>
              <a:t>Resources </a:t>
            </a:r>
            <a:r>
              <a:rPr lang="en-US" sz="3600" dirty="0" smtClean="0">
                <a:latin typeface="Calibri (Body)"/>
              </a:rPr>
              <a:t>Available</a:t>
            </a:r>
            <a:endParaRPr lang="en-US" sz="3600" dirty="0">
              <a:latin typeface="Calibri (Body)"/>
            </a:endParaRPr>
          </a:p>
          <a:p>
            <a:pPr algn="ctr"/>
            <a:r>
              <a:rPr lang="en-US" sz="2800" dirty="0" smtClean="0">
                <a:latin typeface="Calibri (Body)"/>
              </a:rPr>
              <a:t>  </a:t>
            </a:r>
          </a:p>
          <a:p>
            <a:pPr algn="ctr"/>
            <a:endParaRPr lang="en-US" sz="3600" dirty="0" smtClean="0">
              <a:latin typeface="Calibri (Body)"/>
            </a:endParaRPr>
          </a:p>
          <a:p>
            <a:pPr algn="ctr"/>
            <a:endParaRPr lang="en-US" sz="3600" dirty="0">
              <a:latin typeface="Calibri (Body)"/>
            </a:endParaRPr>
          </a:p>
        </p:txBody>
      </p:sp>
      <p:sp>
        <p:nvSpPr>
          <p:cNvPr id="2" name="AutoShape 2" descr="data:image/png;base64,iVBORw0KGgoAAAANSUhEUgAAAMgAAADICAYAAACtWK6eAAAMB0lEQVR4Xu2d23bjNgxFm///6HQlabMcX0RgG4BkeffVBAmeC0BSM9OPz8/Pz3/8TwRE4C4CHxpEZYjAYwQ0iOoQgQ0ENIjyEAENogZEgCFgB2G4GfUmCGiQNyHabTIENAjDzag3QUCDvAnRbpMhoEEYbka9CQIa5E2IdpsMAQ3CcDPqTRBIG+Tj4+PloaF//Kxj7x250Dm3iO3Y+7SQCC4aJMFSh0gIaV8pb+VC59QgtwhoEA0SQqCjOIQWLhxECocGSRDQIRJCmh0kQdrFUIK1BklgrUESYB1wqAYJkkKAWlXt4NI3wzpyoXN6B/EO8o0AFZAdhJaBY8QR3kuPWCSBLuimX3mOVH23eKC40Lgufh/NW52nBhlgsKPzbKWtQe6jQwq4BtEgvwh0GGsA3j9L2EGCiFcDFVz27jA7yDPo5WKrebeD5PBHozUIgg0FaZAgbNVABZe1gzwDVEFsNe92kAJSVlPYQVYI1f3+sgbpEMn0pXJ6D/TpmLzWrCRKhTeNGc3z4bNx9l9WpAm8OlBfAE7vQYPkn2upPjXIBQK0wmqQWsGuutaj3ydPDmN3kGlxVVcSO8jjvyhHBatBLhDQIPnq6xErj1l1YbSDJMrYtMk1iAZJyPN2KG3t3kHysNPKPF1UaJ5e0oOXdApwhxC2ZNxh8o6C04FLR54aRIN8I9BRAKhg833sJ4KuR4qKd5ArljoERIVgB/EO8pR2OiqJBrlPyZFw6eDdI5ZHLI9Y4P9X6xHLI9YvAh2V2Ut6QWWm56xpQul6dH/eQbyDPKUdKthXidMgGkSDwH8MnDxZ+sz7mdabd5CBOwjtWHYQO0ja0ZcBVHivEqdBNIgG8YiV1kBHgfM7SMFrWwcx9BnUO0jtB00NokH8UHjkD4XpPvpkAP2jEVvLdlR7mieNo7BOr3eUPMdeseiGaVwHoRokf2mm/NG4at41SIIJDaJBlnKpduhyQTigI08NokGWcuwQ3nJRMKAjTw2iQZZS7BDeclEwoCNPDaJBllLsEN5yUTCgI08NokGWUqQiWU48OGD6g9/Z1xuk7qmlyMfV0lesp7IfDD67YKf3N0jdU0tpkCB80wI6+3pB2HcfpkGCFJxdsNP7C8K++zANEqRgWkBnXy8I++7DNEiQgrMLdnp/Qdh3H6ZBghRMC+js6wVh333YiEF23+WOCdBvKzRua6sdz+1EQDvSMbJ0+pl3JKuDLkKFTuM0yP5C0CAJDqjQaZwGSZDTNFSDJIClQqdxGiRBTtNQDZIAlgqdxmmQBDlNQzVIAlgqdBqnQRLkNA3VIAlgqdBpnAZJkNM0NG0Q+rzY8YRIc9nCkn6zoHNSE3Tg2aExytFR9qdBrlShQWptokGCeHZUBAo+rfZ0Pbr3jqNZkK6yYdOYlSX+30R2EDtItab+zKdBgvDSKkrP6MG0boZ5xKLI3Y/TIEE8NUgQqIthHrHymFVHeMTyiFWtqfc+YlE0aaul69GjEu10dH80T4oLfaCYPurS/VH+Hq2X7iA0cSoguh4VHgWY7o/mSXHRIDnkNEjiiNVRRTVITrCr0bTA2UGaL792kJV0Z37XIEGcaWWmAGuQIDHNwyh/dhA7yFKaVFy0OCwTAgPoHjSIBlnKjYpLgwTFtWTgwQBKzJEuzXQP0+KieVJuKUf0iFz9Spd+xeogtIM0miclhu6B5kkFS/Ok62mQAuQ6SKPC0yAFhAanoH+UpoPbsjsITa669a04oHlqkBWydb9rkCCWdpAgUAXDOrCmaWmQIHIdpNlB7oPfgXWQ5pthGiSIXAdpGkSDXCNAdFb6ikXP70e6nxAQv/KnhqR7n66+wVp3M4xqooMHMqcGuaKUgKhBHttHg1xgQ8GgVZRWNVp96Zs+zZPiSeNonpS/aR5I8bOD2EE6fPE7JzUrEfOqk5M5NYgG0SAbCGgQDaJBNMhfBKbPvlSBHceTjtc27yAXCHQATIXQIbwjXcTp/ugeKA/kbN+xt8PfQeimKTEd61FxTedC16Pdk8bRPGlcdZ6ldxC6KQ1CkcvHUQHRuHyGz0VU56lBEnxMHy8TqYWHUgHRuHBiRQOr89QgCWI0yH2wvIN4Sf9GQINokGU9nRbJ9Hpe0u8jUH10WQoNDqjOs/SIRVvttAmqQXymu0w/UGzproM/OictVNXraZArJijA1OQaJN8qOgrcoyw0iAb5RaCjONA57SAHvfhTQu0gcxd4O0i+695E0KOLBsmDPynY1X2P8ucRK9ixKMB2EDvI8lvAtLjoi0xHxdMgGuQpg1ABdZigY05aHPIHmnUELQAdcets88aiWiIcjb1i0U11iLljTgI+Fc8qrkPo9E63yvXR7x3rEY40SOKZlwqPioTG0Tw74ugeNAhF7iJuGkQqoIKtpqageXbEpRLfkdvdX7E8YlGp5OM6hN5RjDqOunRODRLUGRUCOd8GU0oP0yD5i78GCcpMg+TFdYbTwe4G2dLnqwAc9FhqWEfnoXjSXDo6Fj0q0Vw0yAUCVEAp5QcHU1F2FByaCxUl5WGyy48983YQ2lFlgrouG0ZF2YEnzUWDBKtvB8BUibTK0PVoHMVMg9xHgJrVI1bQ5FToNE6D5JGjxY9g7RErz09pBCFtlUDH2Z52LCrmjuMzwVqDrNTW/DshbZWSBrmPEMH6EAZZEf7wfPjxgUJpVSMAfyVIBYs290JB0zwQaDTIFWrVlzwN8liWGoRYNhFDK/M0MTTPBBQvOXSaBwKSHcQOQnRTEqNBSmB8PAmtzNPE0Dyb4dt9+mkeyIbtIHYQopuSGA1SAqMdpBnG3aY/pUF2Q3No4enjEBVJBxz0GXsrl45XwY69P5ozfcSaTG6PtTRILeoapBbP3WfTILUUaJBaPHefTYPUUqBBavHcfTYNUkuBBqnFc/fZNEgtBRqkFs/dZ9MgtRS8nUGmBVRL189s9GmVPoNOY9axPyp0Gkd5r14v/cw7TTYFaiuuQ0D0W8Cr7I8Kj8ZRXKrX0yBXTFQD/DX9dFHpKAAUFxqnQSgCBXEdArKD3EdAgxQIdnoKDXIf8Q5cNMi0ugvW6xCCHcQO8o3A9Hm6wA83U2gQO0hUV6WXdPoMGk02M4629iMVAIon3QNdj3bPV1hPgyResTIGrRhLBaRB8h3yEV8aRIP8IkANaQe5QIAeXSoqamYOmietvpncomOpYOke6HoaRINENV06jgpWg3jEWgrRDrKEKPW6l5/tJ4LycJT1vIN4B/EOsuHGMYPQtr9VSV7le8b0UYlW3+k4yh/VBNmfBkmgRk2uQfJ3gmmsd3/mpRum1aLj7Ev3oEE0yDcCHS1TgyRa3IsN7dALLUZ2kAsEKIh2kFoHapALPKm47CC1ojzSbBpEgyyPnluC7SgqGiSHgK9YCbzoxZ/GvYp56JE1Af2fobRwkDw1SIIlKnQap0HuI6BBgqKlZ1hSSb5SokKncRpEgwStUPuOrkGegv0mmOJJs7CDBJGzgwSBah6mQYKvUVSwlD+6HiWUHpVonEcsj1jUG8vn02lRHsmsT4EKgmnBAUt9h3jECiJ3JFFOiyQIUWpYR1Hp6IKTvPvMm5DQtIASqZUMnd5fRyeo3oMGSUirGvzE0iNDp/enQYKXe8r+ZKtdnX09YuVZ1CAaJK+aHSPsILfge8RKCHJaQInUSoZO788OYgcpEe7UJBpkxw4yRfL/61CyzxBHsab3qI5OQPdA+Xu03tgRi26YxlGgzhBHMdMgdpBvBDpev45kLA1yHwFSAOwgV1geSejUyBpEgyw1cAaha5AlzTcDKO/eQS4QoMJ7lbi8rH4iyBHkK85LevC5lgJMCd2Ko5XkDHEUT8qfBgkahBIzHXekTjC99+kC0FHEJucsvaRPk03X0yD5Syw11qSYV8c90iE1yM6vWNTkNI4KncZpEMrUjnF2EDtIVH52EDvILwIdhcMOErXigcZ1CKHjCNIBGc2TxmmQDhab59QgHrGiEksfsaITO04EzoCABjkDi+6hDQEN0gatE58BAQ1yBhbdQxsCGqQNWic+AwIa5Awsuoc2BDRIG7ROfAYENMgZWHQPbQhokDZonfgMCGiQM7DoHtoQ0CBt0DrxGRDQIGdg0T20IaBB2qB14jMg8C/RXmiZ0502fgAAAABJRU5ErkJggg=="/>
          <p:cNvSpPr>
            <a:spLocks noChangeAspect="1" noChangeArrowheads="1"/>
          </p:cNvSpPr>
          <p:nvPr/>
        </p:nvSpPr>
        <p:spPr bwMode="auto">
          <a:xfrm>
            <a:off x="5515706" y="4480877"/>
            <a:ext cx="1822353" cy="182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141" y="3688080"/>
            <a:ext cx="2371864" cy="2371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18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A0B8F81-98FA-4EEE-89B9-B47F0EBB1DFD}"/>
              </a:ext>
            </a:extLst>
          </p:cNvPr>
          <p:cNvSpPr txBox="1"/>
          <p:nvPr/>
        </p:nvSpPr>
        <p:spPr>
          <a:xfrm>
            <a:off x="630366" y="5175570"/>
            <a:ext cx="104663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Questions</a:t>
            </a:r>
            <a:r>
              <a:rPr lang="en-US" sz="3600" dirty="0" smtClean="0"/>
              <a:t>?</a:t>
            </a:r>
            <a:br>
              <a:rPr lang="en-US" sz="3600" dirty="0" smtClean="0"/>
            </a:br>
            <a:r>
              <a:rPr lang="en-US" sz="1200" dirty="0" smtClean="0"/>
              <a:t> </a:t>
            </a:r>
            <a:endParaRPr lang="en-US" sz="3600" dirty="0"/>
          </a:p>
          <a:p>
            <a:r>
              <a:rPr lang="en-US" sz="3600" dirty="0" smtClean="0"/>
              <a:t>Contact </a:t>
            </a:r>
            <a:r>
              <a:rPr lang="en-US" sz="3600" dirty="0"/>
              <a:t>Meghan Riley at mriley@dc-crd.com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B1760E-4143-4902-9CE2-744549B33E01}"/>
              </a:ext>
            </a:extLst>
          </p:cNvPr>
          <p:cNvSpPr txBox="1"/>
          <p:nvPr/>
        </p:nvSpPr>
        <p:spPr>
          <a:xfrm>
            <a:off x="790136" y="2246810"/>
            <a:ext cx="906796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alibri (Body)"/>
              </a:rPr>
              <a:t>Briefing </a:t>
            </a:r>
            <a:r>
              <a:rPr lang="en-US" sz="3600" dirty="0">
                <a:latin typeface="Calibri (Body)"/>
              </a:rPr>
              <a:t>Resources </a:t>
            </a:r>
            <a:r>
              <a:rPr lang="en-US" sz="3600" dirty="0" smtClean="0">
                <a:latin typeface="Calibri (Body)"/>
              </a:rPr>
              <a:t>Available</a:t>
            </a:r>
            <a:endParaRPr lang="en-US" sz="3600" dirty="0">
              <a:latin typeface="Calibri (Body)"/>
            </a:endParaRPr>
          </a:p>
          <a:p>
            <a:pPr algn="ctr"/>
            <a:r>
              <a:rPr lang="en-US" sz="2800" dirty="0" smtClean="0">
                <a:latin typeface="Calibri (Body)"/>
              </a:rPr>
              <a:t>  </a:t>
            </a:r>
          </a:p>
          <a:p>
            <a:pPr algn="ctr"/>
            <a:endParaRPr lang="en-US" sz="3600" dirty="0" smtClean="0">
              <a:latin typeface="Calibri (Body)"/>
            </a:endParaRPr>
          </a:p>
          <a:p>
            <a:pPr algn="ctr"/>
            <a:endParaRPr lang="en-US" sz="3600" dirty="0">
              <a:latin typeface="Calibri (Body)"/>
            </a:endParaRPr>
          </a:p>
        </p:txBody>
      </p:sp>
      <p:sp>
        <p:nvSpPr>
          <p:cNvPr id="5" name="AutoShape 2" descr="data:image/png;base64,iVBORw0KGgoAAAANSUhEUgAAAMgAAADICAYAAACtWK6eAAAMB0lEQVR4Xu2d23bjNgxFm///6HQlabMcX0RgG4BkeffVBAmeC0BSM9OPz8/Pz3/8TwRE4C4CHxpEZYjAYwQ0iOoQgQ0ENIjyEAENogZEgCFgB2G4GfUmCGiQNyHabTIENAjDzag3QUCDvAnRbpMhoEEYbka9CQIa5E2IdpsMAQ3CcDPqTRBIG+Tj4+PloaF//Kxj7x250Dm3iO3Y+7SQCC4aJMFSh0gIaV8pb+VC59QgtwhoEA0SQqCjOIQWLhxECocGSRDQIRJCmh0kQdrFUIK1BklgrUESYB1wqAYJkkKAWlXt4NI3wzpyoXN6B/EO8o0AFZAdhJaBY8QR3kuPWCSBLuimX3mOVH23eKC40Lgufh/NW52nBhlgsKPzbKWtQe6jQwq4BtEgvwh0GGsA3j9L2EGCiFcDFVz27jA7yDPo5WKrebeD5PBHozUIgg0FaZAgbNVABZe1gzwDVEFsNe92kAJSVlPYQVYI1f3+sgbpEMn0pXJ6D/TpmLzWrCRKhTeNGc3z4bNx9l9WpAm8OlBfAE7vQYPkn2upPjXIBQK0wmqQWsGuutaj3ydPDmN3kGlxVVcSO8jjvyhHBatBLhDQIPnq6xErj1l1YbSDJMrYtMk1iAZJyPN2KG3t3kHysNPKPF1UaJ5e0oOXdApwhxC2ZNxh8o6C04FLR54aRIN8I9BRAKhg833sJ4KuR4qKd5ArljoERIVgB/EO8pR2OiqJBrlPyZFw6eDdI5ZHLI9Y4P9X6xHLI9YvAh2V2Ut6QWWm56xpQul6dH/eQbyDPKUdKthXidMgGkSDwH8MnDxZ+sz7mdabd5CBOwjtWHYQO0ja0ZcBVHivEqdBNIgG8YiV1kBHgfM7SMFrWwcx9BnUO0jtB00NokH8UHjkD4XpPvpkAP2jEVvLdlR7mieNo7BOr3eUPMdeseiGaVwHoRokf2mm/NG4at41SIIJDaJBlnKpduhyQTigI08NokGWcuwQ3nJRMKAjTw2iQZZS7BDeclEwoCNPDaJBllLsEN5yUTCgI08NokGWUqQiWU48OGD6g9/Z1xuk7qmlyMfV0lesp7IfDD67YKf3N0jdU0tpkCB80wI6+3pB2HcfpkGCFJxdsNP7C8K++zANEqRgWkBnXy8I++7DNEiQgrMLdnp/Qdh3H6ZBghRMC+js6wVh333YiEF23+WOCdBvKzRua6sdz+1EQDvSMbJ0+pl3JKuDLkKFTuM0yP5C0CAJDqjQaZwGSZDTNFSDJIClQqdxGiRBTtNQDZIAlgqdxmmQBDlNQzVIAlgqdBqnQRLkNA3VIAlgqdBpnAZJkNM0NG0Q+rzY8YRIc9nCkn6zoHNSE3Tg2aExytFR9qdBrlShQWptokGCeHZUBAo+rfZ0Pbr3jqNZkK6yYdOYlSX+30R2EDtItab+zKdBgvDSKkrP6MG0boZ5xKLI3Y/TIEE8NUgQqIthHrHymFVHeMTyiFWtqfc+YlE0aaul69GjEu10dH80T4oLfaCYPurS/VH+Hq2X7iA0cSoguh4VHgWY7o/mSXHRIDnkNEjiiNVRRTVITrCr0bTA2UGaL792kJV0Z37XIEGcaWWmAGuQIDHNwyh/dhA7yFKaVFy0OCwTAgPoHjSIBlnKjYpLgwTFtWTgwQBKzJEuzXQP0+KieVJuKUf0iFz9Spd+xeogtIM0miclhu6B5kkFS/Ok62mQAuQ6SKPC0yAFhAanoH+UpoPbsjsITa669a04oHlqkBWydb9rkCCWdpAgUAXDOrCmaWmQIHIdpNlB7oPfgXWQ5pthGiSIXAdpGkSDXCNAdFb6ikXP70e6nxAQv/KnhqR7n66+wVp3M4xqooMHMqcGuaKUgKhBHttHg1xgQ8GgVZRWNVp96Zs+zZPiSeNonpS/aR5I8bOD2EE6fPE7JzUrEfOqk5M5NYgG0SAbCGgQDaJBNMhfBKbPvlSBHceTjtc27yAXCHQATIXQIbwjXcTp/ugeKA/kbN+xt8PfQeimKTEd61FxTedC16Pdk8bRPGlcdZ6ldxC6KQ1CkcvHUQHRuHyGz0VU56lBEnxMHy8TqYWHUgHRuHBiRQOr89QgCWI0yH2wvIN4Sf9GQINokGU9nRbJ9Hpe0u8jUH10WQoNDqjOs/SIRVvttAmqQXymu0w/UGzproM/OictVNXraZArJijA1OQaJN8qOgrcoyw0iAb5RaCjONA57SAHvfhTQu0gcxd4O0i+695E0KOLBsmDPynY1X2P8ucRK9ixKMB2EDvI8lvAtLjoi0xHxdMgGuQpg1ABdZigY05aHPIHmnUELQAdcets88aiWiIcjb1i0U11iLljTgI+Fc8qrkPo9E63yvXR7x3rEY40SOKZlwqPioTG0Tw74ugeNAhF7iJuGkQqoIKtpqageXbEpRLfkdvdX7E8YlGp5OM6hN5RjDqOunRODRLUGRUCOd8GU0oP0yD5i78GCcpMg+TFdYbTwe4G2dLnqwAc9FhqWEfnoXjSXDo6Fj0q0Vw0yAUCVEAp5QcHU1F2FByaCxUl5WGyy48983YQ2lFlgrouG0ZF2YEnzUWDBKtvB8BUibTK0PVoHMVMg9xHgJrVI1bQ5FToNE6D5JGjxY9g7RErz09pBCFtlUDH2Z52LCrmjuMzwVqDrNTW/DshbZWSBrmPEMH6EAZZEf7wfPjxgUJpVSMAfyVIBYs290JB0zwQaDTIFWrVlzwN8liWGoRYNhFDK/M0MTTPBBQvOXSaBwKSHcQOQnRTEqNBSmB8PAmtzNPE0Dyb4dt9+mkeyIbtIHYQopuSGA1SAqMdpBnG3aY/pUF2Q3No4enjEBVJBxz0GXsrl45XwY69P5ozfcSaTG6PtTRILeoapBbP3WfTILUUaJBaPHefTYPUUqBBavHcfTYNUkuBBqnFc/fZNEgtBRqkFs/dZ9MgtRS8nUGmBVRL189s9GmVPoNOY9axPyp0Gkd5r14v/cw7TTYFaiuuQ0D0W8Cr7I8Kj8ZRXKrX0yBXTFQD/DX9dFHpKAAUFxqnQSgCBXEdArKD3EdAgxQIdnoKDXIf8Q5cNMi0ugvW6xCCHcQO8o3A9Hm6wA83U2gQO0hUV6WXdPoMGk02M4629iMVAIon3QNdj3bPV1hPgyResTIGrRhLBaRB8h3yEV8aRIP8IkANaQe5QIAeXSoqamYOmietvpncomOpYOke6HoaRINENV06jgpWg3jEWgrRDrKEKPW6l5/tJ4LycJT1vIN4B/EOsuHGMYPQtr9VSV7le8b0UYlW3+k4yh/VBNmfBkmgRk2uQfJ3gmmsd3/mpRum1aLj7Ev3oEE0yDcCHS1TgyRa3IsN7dALLUZ2kAsEKIh2kFoHapALPKm47CC1ojzSbBpEgyyPnluC7SgqGiSHgK9YCbzoxZ/GvYp56JE1Af2fobRwkDw1SIIlKnQap0HuI6BBgqKlZ1hSSb5SokKncRpEgwStUPuOrkGegv0mmOJJs7CDBJGzgwSBah6mQYKvUVSwlD+6HiWUHpVonEcsj1jUG8vn02lRHsmsT4EKgmnBAUt9h3jECiJ3JFFOiyQIUWpYR1Hp6IKTvPvMm5DQtIASqZUMnd5fRyeo3oMGSUirGvzE0iNDp/enQYKXe8r+ZKtdnX09YuVZ1CAaJK+aHSPsILfge8RKCHJaQInUSoZO788OYgcpEe7UJBpkxw4yRfL/61CyzxBHsab3qI5OQPdA+Xu03tgRi26YxlGgzhBHMdMgdpBvBDpev45kLA1yHwFSAOwgV1geSejUyBpEgyw1cAaha5AlzTcDKO/eQS4QoMJ7lbi8rH4iyBHkK85LevC5lgJMCd2Ko5XkDHEUT8qfBgkahBIzHXekTjC99+kC0FHEJucsvaRPk03X0yD5Syw11qSYV8c90iE1yM6vWNTkNI4KncZpEMrUjnF2EDtIVH52EDvILwIdhcMOErXigcZ1CKHjCNIBGc2TxmmQDhab59QgHrGiEksfsaITO04EzoCABjkDi+6hDQEN0gatE58BAQ1yBhbdQxsCGqQNWic+AwIa5Awsuoc2BDRIG7ROfAYENMgZWHQPbQhokDZonfgMCGiQM7DoHtoQ0CBt0DrxGRDQIGdg0T20IaBB2qB14jMg8C/RXmiZ0502fgAAAABJRU5ErkJggg=="/>
          <p:cNvSpPr>
            <a:spLocks noChangeAspect="1" noChangeArrowheads="1"/>
          </p:cNvSpPr>
          <p:nvPr/>
        </p:nvSpPr>
        <p:spPr bwMode="auto">
          <a:xfrm>
            <a:off x="5454746" y="3673904"/>
            <a:ext cx="1662675" cy="1662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181" y="2929254"/>
            <a:ext cx="2164037" cy="2164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06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</TotalTime>
  <Words>84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(Body)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Meghan Riley</dc:creator>
  <cp:lastModifiedBy>Gray, David</cp:lastModifiedBy>
  <cp:revision>9</cp:revision>
  <dcterms:created xsi:type="dcterms:W3CDTF">2020-11-16T20:51:58Z</dcterms:created>
  <dcterms:modified xsi:type="dcterms:W3CDTF">2020-11-19T18:09:31Z</dcterms:modified>
</cp:coreProperties>
</file>